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1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1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85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7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06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6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5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0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2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2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8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3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3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1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4EE03-C00F-4F00-A3C3-6CD66D413F9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DB82B1-DEC9-4214-AB6A-7B23A008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9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055" y="1808017"/>
            <a:ext cx="8911687" cy="1280890"/>
          </a:xfrm>
        </p:spPr>
        <p:txBody>
          <a:bodyPr>
            <a:noAutofit/>
          </a:bodyPr>
          <a:lstStyle/>
          <a:p>
            <a:r>
              <a:rPr lang="ru-RU" b="1" dirty="0" smtClean="0"/>
              <a:t>Воспитательные аспекты в учебном занятии в рамках обновленного ФГОС на уроках истории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13064" y="5553777"/>
            <a:ext cx="4895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/>
              <a:t>Туртаев А.Н., </a:t>
            </a:r>
          </a:p>
          <a:p>
            <a:pPr algn="r"/>
            <a:r>
              <a:rPr lang="ru-RU" sz="2000" b="1" dirty="0" smtClean="0"/>
              <a:t>учитель истории и обществознания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523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8589" y="607793"/>
            <a:ext cx="1022523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урок является средой, где происходит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культуры общения.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Ученики учатся слушать и слышать не только учителя, но и друг друга, умение наладить диалог и посредством него не только общаться, но и обучаться.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спользую на уроке парные, групповые формы работы. Ученики учатся совместно работать над проектом или решением общей проблемы, происходит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взаимообучение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такие уроки бывают намного эффективнее, даже слабые ученики раскрываются с новой стороны, успешно справляются с учебной задачей.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Важным элементом работы в группе является готовность к сотрудничеству, терпимость,  умение преодолеть разногласия и  личную неприязнь. Эти качества, воспитанные в школе,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сподвигнут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учеников в дальнейшем к толерантному восприятию мира и человека,  осознание границ своей свободы и прав другого человека, готовность договариваться.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3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4" y="157213"/>
            <a:ext cx="3346383" cy="3346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29" y="157213"/>
            <a:ext cx="3450657" cy="3450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66" y="541019"/>
            <a:ext cx="5002463" cy="3751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040">
            <a:off x="1299089" y="3473115"/>
            <a:ext cx="3143451" cy="3143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262">
            <a:off x="7399132" y="3354084"/>
            <a:ext cx="3182826" cy="31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0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671" y="627958"/>
            <a:ext cx="1029903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 на  уроках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информационно-коммуникационных технологий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не просто веление времени. С одной стороны - это возможность воздействовать на эмоционально-чувственную сферу личности учеников через просмотр фильмов, презентаций, посвященных историческим событиям. Всегда вызывают чувство сопереживания, сострадания сюжеты, посвященные коллективизации, Великой Отечественной войне,  блокадному Ленинграду.  Особо ценен материал, подготовленный самими учащимися.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 другой стороны использование ИКТ – это условие формирования коммуникативных  компетенций и  технологических  навыков ученика. Каждый ребенок должен понять, что учеба будет продолжаться всю жизнь и компьютер – это инструмент для обучения и развития.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9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3462" y="643768"/>
            <a:ext cx="1012898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 истории обладает важным потенциалом влиять на становление очень многих качеств личности учеников. Воспитательный  аспект урока должен предусматривать  и использование содержания учебного материала,  и оптимальный выбор технологий обучения,  и  продуманность форм организации познавательной деятельности. Всё это во взаимодействии способствует формированию и развитию патриотических, нравственных, трудовых, эстетических  и других качеств личности школьника, что в свою очередь направлено на решение  тех задач, которые перед нами выдвигает современная образовательная стратегия государства.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7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63" y="1095406"/>
            <a:ext cx="3643363" cy="48578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47" y="1010653"/>
            <a:ext cx="4321946" cy="5762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6" y="1010653"/>
            <a:ext cx="4244739" cy="56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152" y="222190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www.meme-arsenal.com/memes/5185e5f1c360b0567b1bad6dc3c9c9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70" y="0"/>
            <a:ext cx="12181791" cy="70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3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37488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Учитель на уроке должен пользоваться всяким случаем, чтобы посредством обучения закинуть в душу ребенка какое-нибудь доброе семя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Константин Дмитриевич Ушинский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215" y="663934"/>
            <a:ext cx="9936480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– учительница жизни говорили древние. Уроки истории содержат в себе огромный потенциал для реализации воспитательных задач. Сегодня они не должны сводиться к изложению «сухого»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фактологического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материала с датами и понятиями. Современный урок – это прежде всего деятельность, в центре которой находится ученик, задача же учителя при таком подходе - научить своих учеников мыслить, сопереживать, чувствовать ответственность за совершенные дела и поступки.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718" y="641243"/>
            <a:ext cx="971509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32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по реализации воспитательных задач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200" b="1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патриотизма, толерантности.</a:t>
            </a:r>
            <a:endParaRPr lang="ru-RU" sz="2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исторической личности с разных позиций и в соответствии с исторической эпохой</a:t>
            </a:r>
            <a:endParaRPr lang="ru-RU" sz="2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культуры общения при помощи групповых форм работы на уроке</a:t>
            </a:r>
            <a:endParaRPr lang="ru-RU" sz="28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Воздействие на эмоционально-чувственную сферу личности учеников при помощи ИКТ</a:t>
            </a:r>
            <a:endParaRPr lang="ru-RU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1585" y="858270"/>
            <a:ext cx="10119361" cy="303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патриотизма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способствуют уроки, в ходе которых ученики знакомятся с освободительной, справедливой борьбой российского народа против завоевателей. Ребята не только знакомятся с историческими событиями разных эпох, но и осмысливают вклад знаменитых людей в защиту своей родины. 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591" y="712843"/>
            <a:ext cx="99653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</a:rPr>
              <a:t>Тема: Отечественная война </a:t>
            </a:r>
            <a:endParaRPr lang="ru-RU" sz="2800" b="1" dirty="0" smtClean="0">
              <a:latin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</a:rPr>
              <a:t>1812г. был </a:t>
            </a:r>
            <a:r>
              <a:rPr lang="ru-RU" sz="2800" dirty="0">
                <a:latin typeface="Times New Roman" panose="02020603050405020304" pitchFamily="18" charset="0"/>
              </a:rPr>
              <a:t>отмечен высочайшим подъемом духа русского народа, ростом национального самосознания. Итоги </a:t>
            </a:r>
            <a:r>
              <a:rPr lang="ru-RU" sz="2800" dirty="0" smtClean="0">
                <a:latin typeface="Times New Roman" panose="02020603050405020304" pitchFamily="18" charset="0"/>
              </a:rPr>
              <a:t>кампании  </a:t>
            </a:r>
            <a:r>
              <a:rPr lang="ru-RU" sz="2800" dirty="0">
                <a:latin typeface="Times New Roman" panose="02020603050405020304" pitchFamily="18" charset="0"/>
              </a:rPr>
              <a:t>во многом определили на целое столетие развитие российской истории. Участники </a:t>
            </a:r>
            <a:r>
              <a:rPr lang="ru-RU" sz="2800" dirty="0" smtClean="0">
                <a:latin typeface="Times New Roman" panose="02020603050405020304" pitchFamily="18" charset="0"/>
              </a:rPr>
              <a:t>событий - </a:t>
            </a:r>
            <a:r>
              <a:rPr lang="ru-RU" sz="2800" dirty="0">
                <a:latin typeface="Times New Roman" panose="02020603050405020304" pitchFamily="18" charset="0"/>
              </a:rPr>
              <a:t>это наши предки, которые поднялись на защиту Родины, и все свои силы, талант, мужество беззаветно отдавали служению Отечеству. А мы, их потомки, являемся носителями исторических и патриотических традиций, и память о </a:t>
            </a:r>
            <a:r>
              <a:rPr lang="ru-RU" sz="2800" dirty="0" smtClean="0">
                <a:latin typeface="Times New Roman" panose="02020603050405020304" pitchFamily="18" charset="0"/>
              </a:rPr>
              <a:t>Отечественной войне </a:t>
            </a:r>
            <a:r>
              <a:rPr lang="ru-RU" sz="2800" dirty="0" smtClean="0">
                <a:latin typeface="Times New Roman" panose="02020603050405020304" pitchFamily="18" charset="0"/>
              </a:rPr>
              <a:t>дошла </a:t>
            </a:r>
            <a:r>
              <a:rPr lang="ru-RU" sz="2800" dirty="0">
                <a:latin typeface="Times New Roman" panose="02020603050405020304" pitchFamily="18" charset="0"/>
              </a:rPr>
              <a:t>до нас, и не может быть предана забвению.    Учащиеся создают </a:t>
            </a:r>
            <a:r>
              <a:rPr lang="ru-RU" sz="2800" dirty="0" smtClean="0">
                <a:latin typeface="Times New Roman" panose="02020603050405020304" pitchFamily="18" charset="0"/>
              </a:rPr>
              <a:t>по этой теме презентации, </a:t>
            </a:r>
            <a:r>
              <a:rPr lang="ru-RU" sz="2800" dirty="0" err="1" smtClean="0">
                <a:latin typeface="Times New Roman" panose="02020603050405020304" pitchFamily="18" charset="0"/>
              </a:rPr>
              <a:t>лэпбуки</a:t>
            </a:r>
            <a:r>
              <a:rPr lang="ru-RU" sz="2800" dirty="0" smtClean="0">
                <a:latin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</a:rPr>
              <a:t>и демонстрируют на уроке портреты героев- участников </a:t>
            </a:r>
            <a:r>
              <a:rPr lang="ru-RU" sz="2800" dirty="0" smtClean="0">
                <a:latin typeface="Times New Roman" panose="02020603050405020304" pitchFamily="18" charset="0"/>
              </a:rPr>
              <a:t>войны.</a:t>
            </a:r>
            <a:endParaRPr lang="ru-RU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11" y="122321"/>
            <a:ext cx="4344202" cy="3258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9" y="3380473"/>
            <a:ext cx="3355206" cy="3355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691">
            <a:off x="544434" y="2055794"/>
            <a:ext cx="3695299" cy="3695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3024">
            <a:off x="7932626" y="2020865"/>
            <a:ext cx="3726814" cy="37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467" y="801650"/>
            <a:ext cx="1019636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Особую воспитательную нагрузку имеют уроки,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предполагающие знакомство с историческими личностями.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истории я пытаюсь учить детей давать оценку той или иной исторической личности с позиции того, что нет «черного» или «белого», а есть «полутона», так же и применительно к историческим личностям, да и к каждому из нас – нет абсолютно хороших или плохих людей, все мы разные – и это здорово. Важно показывать на исторических примерах ценность личности каждого отдельного человека – будь то император, король, руководитель крестьянского восстания, художник, ученый или сосед по парте.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характеристике того или иного исторического деятеля важно акцентировать внимание учащихся на том, что мы не можем давать оценку с точки зрения сегодняшнего дня, наших представлений о нравственности, важно понять атмосферу времени, в которой жил наш герой.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50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%D0%9F%D0%B5%D1%82%D1%80-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1505" y="404260"/>
            <a:ext cx="5256213" cy="3933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25093" y="414195"/>
            <a:ext cx="5135361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Петра I, казалось бы, явились разрывом с русскими традициями. Петра называли в народе «антихристом», но Петр I не отказался от героического прошлого страны. Особое внимание он обратил на Александра Невского. Место для строительства Петербурга он выбирает именно на берегу Невы, там, где в XIII в. проходила битва под руководством Александра Невского, и здесь же был построен монастырь во имя великого полководца. При Петре I задумано было учредить Орден Александра Невского, и им затем были награждены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А.В.Суворов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М.И.Кутузов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2260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781</Words>
  <Application>Microsoft Office PowerPoint</Application>
  <PresentationFormat>Широкоэкранный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Воспитательные аспекты в учебном занятии в рамках обновленного ФГОС на уроках истории</vt:lpstr>
      <vt:lpstr>Учитель на уроке должен пользоваться всяким случаем, чтобы посредством обучения закинуть в душу ребенка какое-нибудь доброе семя                                           Константин Дмитриевич Ушинский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Воспитательные аспекты в учебном занятии в рамках обновленного ФГОС на уроках истории</dc:title>
  <dc:creator>salima-turtaeva@gmail.com</dc:creator>
  <cp:lastModifiedBy>salima-turtaeva@gmail.com</cp:lastModifiedBy>
  <cp:revision>12</cp:revision>
  <dcterms:created xsi:type="dcterms:W3CDTF">2023-02-12T10:57:06Z</dcterms:created>
  <dcterms:modified xsi:type="dcterms:W3CDTF">2023-03-29T16:35:23Z</dcterms:modified>
</cp:coreProperties>
</file>